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85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bold r:id="rId25"/>
      <p:italic r:id="rId26"/>
      <p:boldItalic r:id="rId27"/>
    </p:embeddedFont>
    <p:embeddedFont>
      <p:font typeface="Raleway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On-screen Show (16:9)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Raleway Light</vt:lpstr>
      <vt:lpstr>Raleway</vt:lpstr>
      <vt:lpstr>Raleway Medium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Julia Graf4</cp:lastModifiedBy>
  <cp:revision>9</cp:revision>
  <dcterms:modified xsi:type="dcterms:W3CDTF">2024-01-30T16:27:45Z</dcterms:modified>
</cp:coreProperties>
</file>